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89EC-39BB-49FB-ACD8-B0B192378FD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CC02-0560-4E9C-83BB-7789719E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Ox and Egret</a:t>
            </a:r>
          </a:p>
          <a:p>
            <a:endParaRPr lang="en-CA" dirty="0"/>
          </a:p>
          <a:p>
            <a:r>
              <a:rPr lang="en-CA" dirty="0" smtClean="0"/>
              <a:t>Birds eat bugs from back of ox.</a:t>
            </a:r>
          </a:p>
          <a:p>
            <a:r>
              <a:rPr lang="en-CA" dirty="0" smtClean="0"/>
              <a:t>Bugs bite Ox and can cause infections.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Plover cleans teeth, prevents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669884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Barnacles get transport, food.</a:t>
            </a:r>
          </a:p>
          <a:p>
            <a:r>
              <a:rPr lang="en-CA" dirty="0" smtClean="0"/>
              <a:t>Whales usually unharmed.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5" y="1143000"/>
            <a:ext cx="532883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Clown fish have a mucus coating that protects from 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2" y="1341216"/>
            <a:ext cx="4921825" cy="27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chemeClr val="tx1"/>
          </a:solidFill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err="1"/>
              <a:t>Cymothoa</a:t>
            </a:r>
            <a:r>
              <a:rPr lang="en-US" b="1" dirty="0"/>
              <a:t> </a:t>
            </a:r>
            <a:r>
              <a:rPr lang="en-US" b="1" dirty="0" err="1"/>
              <a:t>exigua</a:t>
            </a:r>
            <a:endParaRPr lang="en-US" b="1" dirty="0"/>
          </a:p>
          <a:p>
            <a:endParaRPr lang="en-CA" dirty="0" smtClean="0"/>
          </a:p>
          <a:p>
            <a:r>
              <a:rPr lang="en-CA" dirty="0" smtClean="0"/>
              <a:t>Fish lice move in through gills eventually replace tongue!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43" y="1370153"/>
            <a:ext cx="4062714" cy="2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100 trillion bacteria in our guts!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Mushroom provide nutrients, plant provides sugars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CC02-0560-4E9C-83BB-7789719E0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497-7C48-4309-B53B-939F072E4D7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48E5-0DD5-4294-9ED2-080B46B08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 anchor="t">
            <a:noAutofit/>
          </a:bodyPr>
          <a:lstStyle/>
          <a:p>
            <a:r>
              <a:rPr lang="en-CA" sz="9600" dirty="0" smtClean="0"/>
              <a:t>Symbiosis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2667000"/>
            <a:ext cx="9144000" cy="1655762"/>
          </a:xfrm>
        </p:spPr>
        <p:txBody>
          <a:bodyPr>
            <a:noAutofit/>
          </a:bodyPr>
          <a:lstStyle/>
          <a:p>
            <a:r>
              <a:rPr lang="en-CA" sz="4800" dirty="0" smtClean="0"/>
              <a:t>Any close </a:t>
            </a:r>
            <a:r>
              <a:rPr lang="en-CA" sz="4800" dirty="0"/>
              <a:t>and long-term biological interaction between two different biological </a:t>
            </a:r>
            <a:r>
              <a:rPr lang="en-CA" sz="4800" dirty="0" smtClean="0"/>
              <a:t>organisms. Usually the organisms are of different SPECIES.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4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88" y="250372"/>
            <a:ext cx="9267826" cy="62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9" y="0"/>
            <a:ext cx="3513103" cy="3710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3" y="0"/>
            <a:ext cx="8550728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784"/>
            <a:ext cx="4739782" cy="3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71" y="800100"/>
            <a:ext cx="1084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Another example with humans:</a:t>
            </a:r>
          </a:p>
          <a:p>
            <a:endParaRPr lang="en-CA" dirty="0"/>
          </a:p>
          <a:p>
            <a:r>
              <a:rPr lang="en-CA" dirty="0" smtClean="0"/>
              <a:t>The African </a:t>
            </a:r>
            <a:r>
              <a:rPr lang="en-CA" b="1" dirty="0" smtClean="0"/>
              <a:t>honeyguide bird </a:t>
            </a:r>
            <a:r>
              <a:rPr lang="en-CA" dirty="0" smtClean="0"/>
              <a:t>leads humans to bee hives. It uses a particular call to guide people to the location of a hive. Once near the hive it changes its call to alert the humans.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66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33" y="360590"/>
            <a:ext cx="9923867" cy="55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" y="173491"/>
            <a:ext cx="5530133" cy="3680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1" y="2720747"/>
            <a:ext cx="5701897" cy="37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28598"/>
            <a:ext cx="91440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8" y="669470"/>
            <a:ext cx="7293429" cy="5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" y="957941"/>
            <a:ext cx="9840690" cy="4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8" y="268061"/>
            <a:ext cx="5484386" cy="410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69" y="2322059"/>
            <a:ext cx="5614401" cy="42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" y="598032"/>
            <a:ext cx="5322107" cy="5639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3" y="914057"/>
            <a:ext cx="5850025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149</Words>
  <Application>Microsoft Office PowerPoint</Application>
  <PresentationFormat>Widescreen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Symbiosis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Symbiosis</dc:title>
  <dc:creator>Dave McPhee</dc:creator>
  <cp:lastModifiedBy>Dave McPhee</cp:lastModifiedBy>
  <cp:revision>6</cp:revision>
  <dcterms:created xsi:type="dcterms:W3CDTF">2017-10-30T14:43:22Z</dcterms:created>
  <dcterms:modified xsi:type="dcterms:W3CDTF">2017-10-30T17:15:56Z</dcterms:modified>
</cp:coreProperties>
</file>