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6" r:id="rId3"/>
    <p:sldId id="258" r:id="rId4"/>
    <p:sldId id="261" r:id="rId5"/>
    <p:sldId id="262" r:id="rId6"/>
    <p:sldId id="263" r:id="rId7"/>
    <p:sldId id="264" r:id="rId8"/>
    <p:sldId id="259" r:id="rId9"/>
    <p:sldId id="269" r:id="rId10"/>
    <p:sldId id="270" r:id="rId11"/>
    <p:sldId id="260" r:id="rId12"/>
    <p:sldId id="265" r:id="rId13"/>
    <p:sldId id="266" r:id="rId14"/>
    <p:sldId id="267" r:id="rId15"/>
    <p:sldId id="268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745E"/>
    <a:srgbClr val="FC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7A0394-D49C-49D2-AE08-F87973AA51B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4FE83D-E9BA-458A-B1FB-A6D20F16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8375-392A-4DD4-9C72-2F171DD9C52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7DD1-9830-4C44-BB05-AC7F7EF8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457200"/>
            <a:ext cx="4987244" cy="1600200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Camouflage</a:t>
            </a:r>
            <a:endParaRPr lang="en-US" sz="4800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6826"/>
          <a:stretch>
            <a:fillRect/>
          </a:stretch>
        </p:blipFill>
        <p:spPr>
          <a:xfrm>
            <a:off x="5901645" y="775154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9" y="2863226"/>
            <a:ext cx="5045529" cy="2191998"/>
          </a:xfrm>
          <a:solidFill>
            <a:srgbClr val="FF0000">
              <a:alpha val="53000"/>
            </a:srgbClr>
          </a:solidFill>
        </p:spPr>
        <p:txBody>
          <a:bodyPr/>
          <a:lstStyle/>
          <a:p>
            <a:endParaRPr lang="en-CA" dirty="0" smtClean="0"/>
          </a:p>
          <a:p>
            <a:r>
              <a:rPr lang="en-CA" sz="2800" dirty="0" smtClean="0"/>
              <a:t>Camouflage is coloring and texturing that helps an organism blend into its surroundings.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1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688" y="93663"/>
            <a:ext cx="3932237" cy="1600200"/>
          </a:xfrm>
        </p:spPr>
        <p:txBody>
          <a:bodyPr/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Camo or Mimic?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>
          <a:xfrm>
            <a:off x="0" y="504599"/>
            <a:ext cx="7910059" cy="536438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What is this?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5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you see the animal?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7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35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0200"/>
            <a:ext cx="3932237" cy="1600200"/>
          </a:xfrm>
        </p:spPr>
        <p:txBody>
          <a:bodyPr>
            <a:noAutofit/>
          </a:bodyPr>
          <a:lstStyle/>
          <a:p>
            <a:r>
              <a:rPr lang="en-CA" sz="4800" dirty="0" smtClean="0">
                <a:latin typeface="Brush Script Std" panose="03060802040607070404" pitchFamily="66" charset="0"/>
              </a:rPr>
              <a:t>Sure looks like a snake, doesn’t it?</a:t>
            </a:r>
            <a:br>
              <a:rPr lang="en-CA" sz="4800" dirty="0" smtClean="0">
                <a:latin typeface="Brush Script Std" panose="03060802040607070404" pitchFamily="66" charset="0"/>
              </a:rPr>
            </a:br>
            <a:endParaRPr lang="en-US" sz="4800" dirty="0">
              <a:latin typeface="Brush Script Std" panose="03060802040607070404" pitchFamily="66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3424237"/>
            <a:ext cx="3932237" cy="381158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This is the snake caterpillar. It retracts its legs and expands the end of its body which has markings like snake eyes.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-1309" r="30164" b="1309"/>
          <a:stretch/>
        </p:blipFill>
        <p:spPr>
          <a:xfrm>
            <a:off x="1521468" y="78581"/>
            <a:ext cx="8123274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01" y="4952206"/>
            <a:ext cx="10198327" cy="3811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4000" dirty="0" smtClean="0"/>
              <a:t>Here is the caterpillar with its end </a:t>
            </a:r>
          </a:p>
          <a:p>
            <a:pPr>
              <a:lnSpc>
                <a:spcPct val="100000"/>
              </a:lnSpc>
            </a:pPr>
            <a:r>
              <a:rPr lang="en-CA" sz="4000" dirty="0" smtClean="0"/>
              <a:t>un-expanded.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76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Camouflage or Mimicry?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3861"/>
          <a:stretch>
            <a:fillRect/>
          </a:stretch>
        </p:blipFill>
        <p:spPr/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00364" y="3424237"/>
            <a:ext cx="4777241" cy="2307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 smtClean="0">
                <a:latin typeface="Lithos Pro Regular" panose="04020505030E02020A04" pitchFamily="82" charset="0"/>
              </a:rPr>
              <a:t>This is an interesting example, as the organism is mimicking an inanimate (non-living) object! </a:t>
            </a:r>
            <a:endParaRPr lang="en-US" sz="3600" dirty="0">
              <a:latin typeface="Lithos Pro Regular" panose="04020505030E02020A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3018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/>
              <a:t>In mimicry the animal that copies is called </a:t>
            </a:r>
            <a:br>
              <a:rPr lang="en-CA" sz="4800" dirty="0" smtClean="0"/>
            </a:br>
            <a:r>
              <a:rPr lang="en-CA" sz="4800" dirty="0" smtClean="0"/>
              <a:t>the MIMIC</a:t>
            </a:r>
            <a:br>
              <a:rPr lang="en-CA" sz="4800" dirty="0" smtClean="0"/>
            </a:b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/>
              <a:t/>
            </a:r>
            <a:br>
              <a:rPr lang="en-CA" sz="4800" dirty="0"/>
            </a:br>
            <a:r>
              <a:rPr lang="en-CA" sz="4800" dirty="0" smtClean="0"/>
              <a:t>The organism that gets copied is called</a:t>
            </a:r>
            <a:br>
              <a:rPr lang="en-CA" sz="4800" dirty="0" smtClean="0"/>
            </a:br>
            <a:r>
              <a:rPr lang="en-CA" sz="4800" dirty="0" smtClean="0"/>
              <a:t>the MODEL</a:t>
            </a:r>
            <a:r>
              <a:rPr lang="en-CA" sz="4800" dirty="0"/>
              <a:t/>
            </a:r>
            <a:br>
              <a:rPr lang="en-CA" sz="4800" dirty="0"/>
            </a:b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20486"/>
            <a:ext cx="10573883" cy="5248502"/>
          </a:xfrm>
        </p:spPr>
        <p:txBody>
          <a:bodyPr>
            <a:normAutofit/>
          </a:bodyPr>
          <a:lstStyle/>
          <a:p>
            <a:r>
              <a:rPr lang="en-CA" sz="4800" dirty="0" smtClean="0"/>
              <a:t>There are 2 main types of MIMICRY:</a:t>
            </a:r>
          </a:p>
          <a:p>
            <a:endParaRPr lang="en-CA" sz="4800" dirty="0" smtClean="0"/>
          </a:p>
          <a:p>
            <a:pPr marL="914400" indent="-914400">
              <a:buAutoNum type="arabicPeriod"/>
            </a:pPr>
            <a:r>
              <a:rPr lang="en-CA" sz="4800" dirty="0" smtClean="0"/>
              <a:t>Defensive</a:t>
            </a:r>
          </a:p>
          <a:p>
            <a:pPr marL="914400" indent="-914400">
              <a:buAutoNum type="arabicPeriod"/>
            </a:pPr>
            <a:endParaRPr lang="en-CA" sz="4800" dirty="0"/>
          </a:p>
          <a:p>
            <a:pPr marL="914400" indent="-914400">
              <a:buAutoNum type="arabicPeriod"/>
            </a:pPr>
            <a:r>
              <a:rPr lang="en-CA" sz="4800" dirty="0" smtClean="0"/>
              <a:t>Aggressive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74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3143"/>
            <a:ext cx="10900455" cy="5215845"/>
          </a:xfrm>
        </p:spPr>
        <p:txBody>
          <a:bodyPr>
            <a:normAutofit/>
          </a:bodyPr>
          <a:lstStyle/>
          <a:p>
            <a:r>
              <a:rPr lang="en-CA" sz="48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For Defensive Mimicry there are 3 main types:</a:t>
            </a:r>
          </a:p>
          <a:p>
            <a:pPr marL="914400" indent="-914400">
              <a:buAutoNum type="arabicPeriod"/>
            </a:pPr>
            <a:r>
              <a:rPr lang="en-CA" sz="4800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Batesian</a:t>
            </a:r>
            <a:endParaRPr lang="en-CA" sz="4800" dirty="0" smtClean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914400" indent="-914400">
              <a:buAutoNum type="arabicPeriod"/>
            </a:pPr>
            <a:r>
              <a:rPr lang="en-CA" sz="4800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Mullerian</a:t>
            </a:r>
            <a:endParaRPr lang="en-CA" sz="4800" dirty="0" smtClean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914400" indent="-914400">
              <a:buAutoNum type="arabicPeriod"/>
            </a:pPr>
            <a:r>
              <a:rPr lang="en-CA" sz="4800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Emsleyan</a:t>
            </a:r>
            <a:r>
              <a:rPr lang="en-CA" sz="48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/</a:t>
            </a:r>
            <a:r>
              <a:rPr lang="en-CA" sz="4800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Mertensian</a:t>
            </a:r>
            <a:r>
              <a:rPr lang="en-CA" sz="4800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(rare)</a:t>
            </a:r>
            <a:endParaRPr lang="en-US" sz="48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3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8000" dirty="0" smtClean="0"/>
              <a:t>Mimicry</a:t>
            </a:r>
            <a:endParaRPr lang="en-US" sz="80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400" dirty="0" smtClean="0"/>
              <a:t>In mimicry one organism has adapted to look* like, or mimic, another organism (or object).</a:t>
            </a:r>
          </a:p>
          <a:p>
            <a:r>
              <a:rPr lang="en-CA" dirty="0" smtClean="0"/>
              <a:t>Often this is a form of camouflage.</a:t>
            </a:r>
          </a:p>
          <a:p>
            <a:r>
              <a:rPr lang="en-CA" dirty="0" smtClean="0"/>
              <a:t>Sometimes a harmless creature will mimic a dangerous one for protection.</a:t>
            </a:r>
          </a:p>
          <a:p>
            <a:r>
              <a:rPr lang="en-CA" dirty="0" smtClean="0"/>
              <a:t>In some cases a dangerous creature mimics a harmless (less dangerous) one.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483125" y="6064024"/>
            <a:ext cx="4872263" cy="5077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* Sometimes the organism may mimic sound, or behaviour.</a:t>
            </a:r>
          </a:p>
        </p:txBody>
      </p:sp>
    </p:spTree>
    <p:extLst>
      <p:ext uri="{BB962C8B-B14F-4D97-AF65-F5344CB8AC3E}">
        <p14:creationId xmlns:p14="http://schemas.microsoft.com/office/powerpoint/2010/main" val="31686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A745E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Camouflage or Mimicry?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r="71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latin typeface="Adobe Caslon Pro Bold" panose="0205070206050A020403" pitchFamily="18" charset="0"/>
              </a:rPr>
              <a:t>Camouflage or Mimicry?</a:t>
            </a:r>
            <a:endParaRPr lang="en-US" sz="5400" dirty="0">
              <a:latin typeface="Adobe Caslon Pro Bold" panose="0205070206050A020403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latin typeface="Adobe Garamond Pro Bold" panose="02020702060506020403" pitchFamily="18" charset="0"/>
              </a:rPr>
              <a:t>Camouflage or Mimicry?</a:t>
            </a:r>
            <a:endParaRPr lang="en-US" sz="54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765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832" y="987425"/>
            <a:ext cx="4343400" cy="1600200"/>
          </a:xfrm>
        </p:spPr>
        <p:txBody>
          <a:bodyPr anchor="t">
            <a:normAutofit fontScale="90000"/>
          </a:bodyPr>
          <a:lstStyle/>
          <a:p>
            <a:r>
              <a:rPr lang="en-CA" sz="6600" dirty="0" smtClean="0">
                <a:latin typeface="Vijaya" panose="020B0604020202020204" pitchFamily="34" charset="0"/>
                <a:cs typeface="Vijaya" panose="020B0604020202020204" pitchFamily="34" charset="0"/>
              </a:rPr>
              <a:t>Camouflage or Mimicry?</a:t>
            </a:r>
            <a:endParaRPr lang="en-US" sz="66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r="638"/>
          <a:stretch>
            <a:fillRect/>
          </a:stretch>
        </p:blipFill>
        <p:spPr>
          <a:xfrm>
            <a:off x="1378632" y="301625"/>
            <a:ext cx="6172200" cy="48736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9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186" y="3694111"/>
            <a:ext cx="4314825" cy="1824945"/>
          </a:xfrm>
        </p:spPr>
        <p:txBody>
          <a:bodyPr>
            <a:noAutofit/>
          </a:bodyPr>
          <a:lstStyle/>
          <a:p>
            <a:r>
              <a:rPr lang="en-CA" sz="6000" dirty="0" smtClean="0"/>
              <a:t>Camouflage or Mimicry?</a:t>
            </a:r>
            <a:endParaRPr lang="en-US" sz="6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11168"/>
          <a:stretch>
            <a:fillRect/>
          </a:stretch>
        </p:blipFill>
        <p:spPr>
          <a:xfrm>
            <a:off x="300945" y="955561"/>
            <a:ext cx="6172200" cy="48736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2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latin typeface="Matura MT Script Capitals" panose="03020802060602070202" pitchFamily="66" charset="0"/>
              </a:rPr>
              <a:t>Mimicry or Camouflage?</a:t>
            </a:r>
            <a:endParaRPr lang="en-US" sz="4800" dirty="0">
              <a:latin typeface="Matura MT Script Capitals" panose="03020802060602070202" pitchFamily="66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819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Mimicry or Camouflage?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23899"/>
          <a:stretch>
            <a:fillRect/>
          </a:stretch>
        </p:blipFill>
        <p:spPr>
          <a:xfrm>
            <a:off x="4546600" y="484769"/>
            <a:ext cx="6808788" cy="5376281"/>
          </a:xfrm>
        </p:spPr>
      </p:pic>
    </p:spTree>
    <p:extLst>
      <p:ext uri="{BB962C8B-B14F-4D97-AF65-F5344CB8AC3E}">
        <p14:creationId xmlns:p14="http://schemas.microsoft.com/office/powerpoint/2010/main" val="19205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221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Myungjo Std M</vt:lpstr>
      <vt:lpstr>Adobe Caslon Pro Bold</vt:lpstr>
      <vt:lpstr>Adobe Garamond Pro Bold</vt:lpstr>
      <vt:lpstr>Aharoni</vt:lpstr>
      <vt:lpstr>Arial</vt:lpstr>
      <vt:lpstr>Brush Script Std</vt:lpstr>
      <vt:lpstr>Calibri</vt:lpstr>
      <vt:lpstr>Calibri Light</vt:lpstr>
      <vt:lpstr>Castellar</vt:lpstr>
      <vt:lpstr>Lithos Pro Regular</vt:lpstr>
      <vt:lpstr>Matura MT Script Capitals</vt:lpstr>
      <vt:lpstr>Vijaya</vt:lpstr>
      <vt:lpstr>Office Theme</vt:lpstr>
      <vt:lpstr>Camouflage</vt:lpstr>
      <vt:lpstr>Mimicry</vt:lpstr>
      <vt:lpstr>Camouflage or Mimicry?</vt:lpstr>
      <vt:lpstr>Camouflage or Mimicry?</vt:lpstr>
      <vt:lpstr>Camouflage or Mimicry?</vt:lpstr>
      <vt:lpstr>Camouflage or Mimicry?</vt:lpstr>
      <vt:lpstr>Camouflage or Mimicry?</vt:lpstr>
      <vt:lpstr>Mimicry or Camouflage?</vt:lpstr>
      <vt:lpstr>Mimicry or Camouflage?</vt:lpstr>
      <vt:lpstr>Camo or Mimic?</vt:lpstr>
      <vt:lpstr>What is this?</vt:lpstr>
      <vt:lpstr>Can you see the animal?</vt:lpstr>
      <vt:lpstr>Sure looks like a snake, doesn’t it? </vt:lpstr>
      <vt:lpstr>PowerPoint Presentation</vt:lpstr>
      <vt:lpstr>Camouflage or Mimicry?</vt:lpstr>
      <vt:lpstr>In mimicry the animal that copies is called  the MIMIC   The organism that gets copied is called the MODEL   </vt:lpstr>
      <vt:lpstr>PowerPoint Presentation</vt:lpstr>
      <vt:lpstr>PowerPoint Presentation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Mimicry</dc:title>
  <dc:creator>Dave McPhee</dc:creator>
  <cp:lastModifiedBy>Dave McPhee</cp:lastModifiedBy>
  <cp:revision>19</cp:revision>
  <cp:lastPrinted>2017-10-24T15:06:46Z</cp:lastPrinted>
  <dcterms:created xsi:type="dcterms:W3CDTF">2016-09-14T20:10:13Z</dcterms:created>
  <dcterms:modified xsi:type="dcterms:W3CDTF">2017-10-24T15:48:37Z</dcterms:modified>
</cp:coreProperties>
</file>